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256" r:id="rId2"/>
    <p:sldId id="391" r:id="rId3"/>
    <p:sldId id="395" r:id="rId4"/>
    <p:sldId id="497" r:id="rId5"/>
    <p:sldId id="487" r:id="rId6"/>
    <p:sldId id="445" r:id="rId7"/>
    <p:sldId id="483" r:id="rId8"/>
    <p:sldId id="484" r:id="rId9"/>
    <p:sldId id="462" r:id="rId10"/>
    <p:sldId id="488" r:id="rId11"/>
    <p:sldId id="504" r:id="rId12"/>
    <p:sldId id="505" r:id="rId13"/>
    <p:sldId id="489" r:id="rId14"/>
    <p:sldId id="490" r:id="rId15"/>
    <p:sldId id="491" r:id="rId16"/>
    <p:sldId id="485" r:id="rId17"/>
    <p:sldId id="498" r:id="rId18"/>
    <p:sldId id="500" r:id="rId19"/>
    <p:sldId id="499" r:id="rId20"/>
    <p:sldId id="474" r:id="rId21"/>
    <p:sldId id="463" r:id="rId22"/>
    <p:sldId id="501" r:id="rId23"/>
    <p:sldId id="502" r:id="rId24"/>
    <p:sldId id="503" r:id="rId25"/>
    <p:sldId id="494" r:id="rId26"/>
    <p:sldId id="495" r:id="rId27"/>
    <p:sldId id="486" r:id="rId28"/>
    <p:sldId id="492" r:id="rId29"/>
    <p:sldId id="496" r:id="rId30"/>
    <p:sldId id="403" r:id="rId31"/>
    <p:sldId id="435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6303" autoAdjust="0"/>
  </p:normalViewPr>
  <p:slideViewPr>
    <p:cSldViewPr>
      <p:cViewPr>
        <p:scale>
          <a:sx n="40" d="100"/>
          <a:sy n="40" d="100"/>
        </p:scale>
        <p:origin x="-2016" y="-5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52" y="-6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DE98AF-438C-4236-BB02-33B6367D5CB6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A035D7-6D44-4903-A140-86A8F1B06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A2E14A-32E2-4149-B3A1-70C0B90E7A32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9A9A11-58DA-4A5A-8735-0CB3C8434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1EDC-922F-4568-9A20-58A151EA216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ABD9-B1E6-4352-81CD-5DC253B0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1EDC-922F-4568-9A20-58A151EA216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ABD9-B1E6-4352-81CD-5DC253B0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1EDC-922F-4568-9A20-58A151EA216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ABD9-B1E6-4352-81CD-5DC253B0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1EDC-922F-4568-9A20-58A151EA216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ABD9-B1E6-4352-81CD-5DC253B0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1EDC-922F-4568-9A20-58A151EA216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ABD9-B1E6-4352-81CD-5DC253B0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1EDC-922F-4568-9A20-58A151EA216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ABD9-B1E6-4352-81CD-5DC253B0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1EDC-922F-4568-9A20-58A151EA216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ABD9-B1E6-4352-81CD-5DC253B0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1EDC-922F-4568-9A20-58A151EA216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ABD9-B1E6-4352-81CD-5DC253B0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1EDC-922F-4568-9A20-58A151EA216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ABD9-B1E6-4352-81CD-5DC253B0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1EDC-922F-4568-9A20-58A151EA216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ABD9-B1E6-4352-81CD-5DC253B0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1EDC-922F-4568-9A20-58A151EA216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ABD9-B1E6-4352-81CD-5DC253B0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31EDC-922F-4568-9A20-58A151EA216C}" type="datetimeFigureOut">
              <a:rPr lang="en-US" smtClean="0"/>
              <a:pPr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0ABD9-B1E6-4352-81CD-5DC253B03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733800"/>
            <a:ext cx="7315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  <a:latin typeface="+mj-lt"/>
              </a:rPr>
            </a:br>
            <a:r>
              <a:rPr lang="en-US" sz="4900" b="1" dirty="0" smtClean="0"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lang="en-US" sz="4900" b="1" dirty="0" smtClean="0">
                <a:solidFill>
                  <a:schemeClr val="tx1"/>
                </a:solidFill>
                <a:effectLst/>
                <a:latin typeface="+mj-lt"/>
              </a:rPr>
            </a:br>
            <a:r>
              <a:rPr lang="en-US" sz="3600" b="1" i="1" dirty="0" smtClean="0">
                <a:solidFill>
                  <a:schemeClr val="tx1"/>
                </a:solidFill>
                <a:latin typeface="+mj-lt"/>
              </a:rPr>
              <a:t>Authentic Christianity; </a:t>
            </a:r>
            <a:br>
              <a:rPr lang="en-US" sz="3600" b="1" i="1" dirty="0" smtClean="0">
                <a:solidFill>
                  <a:schemeClr val="tx1"/>
                </a:solidFill>
                <a:latin typeface="+mj-lt"/>
              </a:rPr>
            </a:br>
            <a:r>
              <a:rPr lang="en-US" sz="3600" b="1" i="1" dirty="0" smtClean="0">
                <a:solidFill>
                  <a:schemeClr val="tx1"/>
                </a:solidFill>
                <a:latin typeface="+mj-lt"/>
              </a:rPr>
              <a:t>an Exposition of 1 John</a:t>
            </a:r>
            <a:r>
              <a:rPr lang="en-US" sz="3600" i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3600" i="1" dirty="0" smtClean="0">
                <a:solidFill>
                  <a:schemeClr val="tx1"/>
                </a:solidFill>
                <a:latin typeface="+mj-lt"/>
              </a:rPr>
            </a:br>
            <a:r>
              <a:rPr lang="en-US" sz="3600" i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/>
            </a:r>
            <a:br>
              <a:rPr lang="en-US" sz="3600" i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</a:br>
            <a:r>
              <a:rPr lang="en-US" sz="4800" b="1" dirty="0" smtClean="0"/>
              <a:t>LAVISH LOVE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/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4800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</a:br>
            <a:r>
              <a:rPr lang="en-US" sz="5400" dirty="0" smtClean="0"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lang="en-US" sz="5400" dirty="0" smtClean="0">
                <a:solidFill>
                  <a:schemeClr val="tx1"/>
                </a:solidFill>
                <a:effectLst/>
                <a:latin typeface="+mj-lt"/>
              </a:rPr>
            </a:br>
            <a:r>
              <a:rPr lang="en-US" sz="6000" b="1" dirty="0" smtClean="0"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lang="en-US" sz="6000" b="1" dirty="0" smtClean="0">
                <a:solidFill>
                  <a:schemeClr val="tx1"/>
                </a:solidFill>
                <a:effectLst/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  <a:latin typeface="+mj-lt"/>
              </a:rPr>
            </a:br>
            <a:endParaRPr lang="en-US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105400"/>
            <a:ext cx="8382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1 John 2:28-3:3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Pew Bible p. 1208</a:t>
            </a:r>
          </a:p>
          <a:p>
            <a:r>
              <a:rPr lang="en-US" b="1" dirty="0" smtClean="0"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lang="en-US" b="1" dirty="0" smtClean="0">
                <a:solidFill>
                  <a:schemeClr val="tx1"/>
                </a:solidFill>
                <a:effectLst/>
                <a:latin typeface="+mj-lt"/>
              </a:rPr>
            </a:br>
            <a:endParaRPr lang="en-US" b="1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400" b="1" dirty="0">
                <a:latin typeface="+mj-lt"/>
              </a:rPr>
              <a:t>1 John </a:t>
            </a:r>
            <a:r>
              <a:rPr lang="en-US" sz="4400" b="1" dirty="0" smtClean="0">
                <a:latin typeface="+mj-lt"/>
              </a:rPr>
              <a:t>3:1c </a:t>
            </a:r>
            <a:r>
              <a:rPr lang="en-US" sz="2800" b="1" dirty="0" smtClean="0">
                <a:latin typeface="+mj-lt"/>
              </a:rPr>
              <a:t>alternate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01000" cy="5334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Because of this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the world does not recognize us,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for it did not recognize him.</a:t>
            </a:r>
            <a:r>
              <a:rPr lang="en-US" b="1" dirty="0" smtClean="0"/>
              <a:t> 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 John 1:3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 algn="ctr">
              <a:buNone/>
            </a:pPr>
            <a:r>
              <a:rPr lang="en-US" sz="3200" b="1" i="1" dirty="0" smtClean="0"/>
              <a:t>We proclaim to you </a:t>
            </a:r>
            <a:endParaRPr lang="en-US" sz="3200" b="1" i="1" dirty="0" smtClean="0"/>
          </a:p>
          <a:p>
            <a:pPr marL="342900" lvl="2" indent="-342900" algn="ctr">
              <a:buNone/>
            </a:pPr>
            <a:r>
              <a:rPr lang="en-US" sz="3200" b="1" i="1" dirty="0" smtClean="0"/>
              <a:t>what </a:t>
            </a:r>
            <a:r>
              <a:rPr lang="en-US" sz="3200" b="1" i="1" dirty="0" smtClean="0"/>
              <a:t>we have seen and heard, </a:t>
            </a:r>
            <a:endParaRPr lang="en-US" sz="3200" b="1" i="1" dirty="0" smtClean="0"/>
          </a:p>
          <a:p>
            <a:pPr marL="342900" lvl="2" indent="-342900" algn="ctr">
              <a:buNone/>
            </a:pPr>
            <a:r>
              <a:rPr lang="en-US" sz="3200" b="1" i="1" dirty="0" smtClean="0"/>
              <a:t>so </a:t>
            </a:r>
            <a:r>
              <a:rPr lang="en-US" sz="3200" b="1" i="1" dirty="0" smtClean="0"/>
              <a:t>that you also </a:t>
            </a:r>
            <a:endParaRPr lang="en-US" sz="3200" b="1" i="1" dirty="0" smtClean="0"/>
          </a:p>
          <a:p>
            <a:pPr marL="342900" lvl="2" indent="-342900" algn="ctr">
              <a:buNone/>
            </a:pPr>
            <a:r>
              <a:rPr lang="en-US" sz="3200" b="1" i="1" dirty="0" smtClean="0"/>
              <a:t>may </a:t>
            </a:r>
            <a:r>
              <a:rPr lang="en-US" sz="3200" b="1" i="1" dirty="0" smtClean="0"/>
              <a:t>have fellowship with us. </a:t>
            </a:r>
            <a:endParaRPr lang="en-US" sz="3200" b="1" i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John 13:34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dirty="0" smtClean="0"/>
              <a:t>A new commandment I give to you </a:t>
            </a:r>
            <a:endParaRPr lang="en-US" b="1" i="1" dirty="0" smtClean="0"/>
          </a:p>
          <a:p>
            <a:pPr algn="ctr">
              <a:buNone/>
            </a:pPr>
            <a:r>
              <a:rPr lang="en-US" b="1" i="1" dirty="0" smtClean="0"/>
              <a:t>that </a:t>
            </a:r>
            <a:r>
              <a:rPr lang="en-US" b="1" i="1" dirty="0" smtClean="0"/>
              <a:t>you love one another </a:t>
            </a:r>
            <a:endParaRPr lang="en-US" b="1" i="1" dirty="0" smtClean="0"/>
          </a:p>
          <a:p>
            <a:pPr algn="ctr">
              <a:buNone/>
            </a:pPr>
            <a:r>
              <a:rPr lang="en-US" b="1" i="1" dirty="0" smtClean="0"/>
              <a:t>even </a:t>
            </a:r>
            <a:r>
              <a:rPr lang="en-US" b="1" i="1" dirty="0" smtClean="0"/>
              <a:t>as I have loved </a:t>
            </a:r>
            <a:r>
              <a:rPr lang="en-US" b="1" i="1" dirty="0" smtClean="0"/>
              <a:t>you…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angel cloud ha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1"/>
            <a:ext cx="703284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new bodies in hea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funeral py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43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400" b="1" dirty="0"/>
              <a:t>John 3:14-15</a:t>
            </a:r>
            <a:endParaRPr lang="en-US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01000" cy="5334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Just as Moses lifted up the snake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in the wilderness,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so the Son of Man must be lifted up,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 that everyone who believes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may have eternal life in him.</a:t>
            </a:r>
            <a:r>
              <a:rPr lang="en-US" b="1" dirty="0" smtClean="0"/>
              <a:t> 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Moses serpent wilder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9730"/>
            <a:ext cx="8229600" cy="6867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400" b="1" dirty="0"/>
              <a:t>John 3:14-15</a:t>
            </a:r>
            <a:endParaRPr lang="en-US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01000" cy="5334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Just as Moses lifted up the snake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in the wilderness,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so the Son of Man must be lifted up,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 that everyone who believes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may have eternal life in him.</a:t>
            </a:r>
            <a:r>
              <a:rPr lang="en-US" b="1" dirty="0" smtClean="0"/>
              <a:t> 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crucifix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764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781800" cy="1143000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  <a:latin typeface="+mj-lt"/>
              </a:rPr>
              <a:t>Challenge</a:t>
            </a:r>
            <a:endParaRPr lang="en-US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6934200" cy="5181600"/>
          </a:xfrm>
        </p:spPr>
        <p:txBody>
          <a:bodyPr>
            <a:noAutofit/>
          </a:bodyPr>
          <a:lstStyle/>
          <a:p>
            <a:pPr marL="514350" indent="-51435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  <a:effectLst/>
                <a:latin typeface="+mj-lt"/>
              </a:rPr>
              <a:t>Believe right!</a:t>
            </a:r>
          </a:p>
          <a:p>
            <a:pPr marL="514350" indent="-51435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  <a:effectLst/>
                <a:latin typeface="+mj-lt"/>
              </a:rPr>
              <a:t>Do right!</a:t>
            </a:r>
          </a:p>
          <a:p>
            <a:pPr marL="514350" indent="-51435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  <a:effectLst/>
                <a:latin typeface="+mj-lt"/>
              </a:rPr>
              <a:t>Love right!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400" b="1" dirty="0"/>
              <a:t>2 Corinthians 5:17 </a:t>
            </a:r>
            <a:r>
              <a:rPr lang="en-US" sz="2800" b="1" dirty="0" smtClean="0"/>
              <a:t>NASB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010400" cy="5334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Therefore if anyone is in Christ,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he is</a:t>
            </a:r>
            <a:r>
              <a:rPr lang="en-US" b="1" i="1" dirty="0" smtClean="0"/>
              <a:t> a new creature;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 the old things passed away;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behold, new things have come.</a:t>
            </a:r>
            <a:r>
              <a:rPr lang="en-US" b="1" dirty="0" smtClean="0"/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400" b="1" dirty="0" smtClean="0">
                <a:solidFill>
                  <a:schemeClr val="tx1"/>
                </a:solidFill>
              </a:rPr>
              <a:t>Philippians 3:20-21</a:t>
            </a:r>
            <a:endParaRPr lang="en-US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010400" cy="5334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Our citizenship is in heaven.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And we eagerly await a Savior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 from there, the Lord Jesus Christ,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 who, by the power that enables him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 to bring everything under his control, will transform our lowly bodies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 so that they will be like his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glorious body.</a:t>
            </a:r>
            <a:r>
              <a:rPr lang="en-US" b="1" dirty="0" smtClean="0"/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water purif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857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Image result for home air fil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335" y="0"/>
            <a:ext cx="87476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dirty home air fil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743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pPr lvl="1" algn="ctr"/>
            <a:endParaRPr lang="en-US" sz="4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Content Placeholder 6" descr="Ironstone_antique_pitcher_washbow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537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pPr lvl="1" algn="ctr"/>
            <a:endParaRPr lang="en-US" sz="4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Content Placeholder 4" descr="dog-ba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400" b="1" dirty="0" smtClean="0">
                <a:solidFill>
                  <a:schemeClr val="tx1"/>
                </a:solidFill>
              </a:rPr>
              <a:t>1 John 1:7</a:t>
            </a:r>
            <a:endParaRPr lang="en-US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010400" cy="5334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…</a:t>
            </a:r>
            <a:r>
              <a:rPr lang="en-US" b="1" i="1" dirty="0" smtClean="0"/>
              <a:t>walk in the light,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 as He is in the light…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000" b="1" dirty="0" smtClean="0">
                <a:solidFill>
                  <a:schemeClr val="tx1"/>
                </a:solidFill>
              </a:rPr>
              <a:t>What it means to walk in the light: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91400" cy="57150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Understand God’s perfect holiness.       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I John 1:5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sz="3200" b="1" dirty="0" smtClean="0"/>
              <a:t>Seek to live by God’s standard of perfect holiness. </a:t>
            </a:r>
            <a:r>
              <a:rPr lang="en-US" b="1" dirty="0" smtClean="0"/>
              <a:t>1 John 2:28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sz="3200" b="1" dirty="0" smtClean="0"/>
              <a:t>Recognize when and how we sin.</a:t>
            </a:r>
          </a:p>
          <a:p>
            <a:pPr marL="0" lvl="2" indent="0">
              <a:spcBef>
                <a:spcPts val="0"/>
              </a:spcBef>
              <a:buNone/>
            </a:pPr>
            <a:endParaRPr lang="en-US" sz="32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000" b="1" dirty="0" smtClean="0">
                <a:solidFill>
                  <a:schemeClr val="tx1"/>
                </a:solidFill>
              </a:rPr>
              <a:t>What it means to walk in the light: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696200" cy="57150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 startAt="3"/>
            </a:pPr>
            <a:r>
              <a:rPr lang="en-US" b="1" dirty="0" smtClean="0"/>
              <a:t>Confess our sins to God and to others.            1 John 1:9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 startAt="3"/>
            </a:pPr>
            <a:r>
              <a:rPr lang="en-US" sz="3200" b="1" dirty="0" smtClean="0"/>
              <a:t>Obtain God’s promised forgiveness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 startAt="3"/>
            </a:pPr>
            <a:r>
              <a:rPr lang="en-US" sz="3200" b="1" dirty="0" smtClean="0"/>
              <a:t>Repeat</a:t>
            </a:r>
          </a:p>
          <a:p>
            <a:pPr marL="0" lvl="2" indent="0">
              <a:spcBef>
                <a:spcPts val="0"/>
              </a:spcBef>
              <a:buNone/>
            </a:pPr>
            <a:endParaRPr lang="en-US" sz="32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  <a:latin typeface="+mj-lt"/>
              </a:rPr>
              <a:t>Memory Verse</a:t>
            </a:r>
            <a:br>
              <a:rPr lang="en-US" b="1" dirty="0" smtClean="0">
                <a:solidFill>
                  <a:schemeClr val="tx1"/>
                </a:solidFill>
                <a:latin typeface="+mj-lt"/>
              </a:rPr>
            </a:br>
            <a:r>
              <a:rPr lang="en-US" b="1" dirty="0" smtClean="0">
                <a:solidFill>
                  <a:schemeClr val="tx1"/>
                </a:solidFill>
                <a:latin typeface="+mj-lt"/>
              </a:rPr>
              <a:t>1 John 3:18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NCV</a:t>
            </a:r>
            <a:endParaRPr lang="en-US" sz="28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14600"/>
            <a:ext cx="6705600" cy="3810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tx1"/>
                </a:solidFill>
                <a:effectLst/>
                <a:latin typeface="+mj-lt"/>
              </a:rPr>
              <a:t>My children,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tx1"/>
                </a:solidFill>
                <a:effectLst/>
                <a:latin typeface="+mj-lt"/>
              </a:rPr>
              <a:t>we should love people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tx1"/>
                </a:solidFill>
                <a:effectLst/>
                <a:latin typeface="+mj-lt"/>
              </a:rPr>
              <a:t>not only with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tx1"/>
                </a:solidFill>
                <a:latin typeface="+mj-lt"/>
              </a:rPr>
              <a:t>words and talk,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tx1"/>
                </a:solidFill>
                <a:effectLst/>
                <a:latin typeface="+mj-lt"/>
              </a:rPr>
              <a:t>but by our actions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tx1"/>
                </a:solidFill>
                <a:effectLst/>
                <a:latin typeface="+mj-lt"/>
              </a:rPr>
              <a:t> and true caring.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Truth to Take Home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6781800" cy="4724400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b="1" dirty="0" smtClean="0"/>
              <a:t>Those who truly know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dirty="0" smtClean="0"/>
              <a:t>God’s love in Christ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dirty="0" smtClean="0"/>
              <a:t>purify themselves in Him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143000"/>
          </a:xfrm>
        </p:spPr>
        <p:txBody>
          <a:bodyPr>
            <a:noAutofit/>
          </a:bodyPr>
          <a:lstStyle/>
          <a:p>
            <a:r>
              <a:rPr lang="en-US" b="1" smtClean="0">
                <a:solidFill>
                  <a:schemeClr val="tx1"/>
                </a:solidFill>
                <a:latin typeface="+mj-lt"/>
              </a:rPr>
              <a:t>Challenge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3733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Let God’s love in Christ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purify you of your sin.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Truth to Take Home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6781800" cy="4724400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b="1" dirty="0" smtClean="0"/>
              <a:t>Those who truly know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dirty="0" smtClean="0"/>
              <a:t>God’s love in Christ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dirty="0" smtClean="0"/>
              <a:t>purify themselves in Him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Image result for exclamation 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82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400" b="1" dirty="0">
                <a:latin typeface="+mj-lt"/>
              </a:rPr>
              <a:t>John 3:3</a:t>
            </a:r>
            <a:endParaRPr lang="en-US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010400" cy="533400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n-US" b="1" i="1" dirty="0" smtClean="0"/>
              <a:t>No one can see the kingdom of God unless they are born again.</a:t>
            </a:r>
            <a:r>
              <a:rPr lang="en-US" b="1" dirty="0" smtClean="0"/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pPr lvl="2" algn="ctr"/>
            <a:r>
              <a:rPr lang="en-US" sz="4400" b="1" dirty="0">
                <a:latin typeface="+mj-lt"/>
              </a:rPr>
              <a:t>John 1:12-13 </a:t>
            </a:r>
            <a:r>
              <a:rPr lang="en-US" sz="2800" b="1" dirty="0" smtClean="0">
                <a:latin typeface="+mj-lt"/>
              </a:rPr>
              <a:t>KJV</a:t>
            </a:r>
            <a:endParaRPr lang="en-US" sz="28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010400" cy="5334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But as many as received him,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to them gave he power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 to become the sons of God,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 even to them that believe on his name: Which were born, not of blood,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nor of the will of the flesh,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nor of the will of man, but of God.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400" b="1" dirty="0">
                <a:latin typeface="+mj-lt"/>
              </a:rPr>
              <a:t>Romans 8:15</a:t>
            </a:r>
            <a:endParaRPr lang="en-US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010400" cy="5334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The Spirit you received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does not make you slaves,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so that you live in fear again;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 rather, the Spirit you received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 brought about your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 adoption to </a:t>
            </a:r>
            <a:r>
              <a:rPr lang="en-US" b="1" i="1" dirty="0" err="1" smtClean="0"/>
              <a:t>sonship</a:t>
            </a:r>
            <a:r>
              <a:rPr lang="en-US" b="1" i="1" dirty="0" smtClean="0"/>
              <a:t>.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400" b="1" dirty="0">
                <a:latin typeface="+mj-lt"/>
              </a:rPr>
              <a:t>1 John </a:t>
            </a:r>
            <a:r>
              <a:rPr lang="en-US" sz="4400" b="1" dirty="0" smtClean="0">
                <a:latin typeface="+mj-lt"/>
              </a:rPr>
              <a:t>3:1c</a:t>
            </a:r>
            <a:endParaRPr lang="en-US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01000" cy="5334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The reason the world does not know us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 is that it did not know him.</a:t>
            </a:r>
            <a:r>
              <a:rPr lang="en-US" b="1" dirty="0" smtClean="0"/>
              <a:t> 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5500</TotalTime>
  <Words>524</Words>
  <Application>Microsoft Office PowerPoint</Application>
  <PresentationFormat>On-screen Show (4:3)</PresentationFormat>
  <Paragraphs>94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  Authentic Christianity;  an Exposition of 1 John  LAVISH LOVE         </vt:lpstr>
      <vt:lpstr>Challenge</vt:lpstr>
      <vt:lpstr>Memory Verse 1 John 3:18 NCV</vt:lpstr>
      <vt:lpstr>Truth to Take Home</vt:lpstr>
      <vt:lpstr>Slide 5</vt:lpstr>
      <vt:lpstr>John 3:3</vt:lpstr>
      <vt:lpstr>John 1:12-13 KJV</vt:lpstr>
      <vt:lpstr>Romans 8:15</vt:lpstr>
      <vt:lpstr>1 John 3:1c</vt:lpstr>
      <vt:lpstr>1 John 3:1c alternate</vt:lpstr>
      <vt:lpstr>1 John 1:3</vt:lpstr>
      <vt:lpstr>John 13:34</vt:lpstr>
      <vt:lpstr>Slide 13</vt:lpstr>
      <vt:lpstr>Slide 14</vt:lpstr>
      <vt:lpstr>Slide 15</vt:lpstr>
      <vt:lpstr>John 3:14-15</vt:lpstr>
      <vt:lpstr>Slide 17</vt:lpstr>
      <vt:lpstr>John 3:14-15</vt:lpstr>
      <vt:lpstr>Slide 19</vt:lpstr>
      <vt:lpstr>2 Corinthians 5:17 NASB</vt:lpstr>
      <vt:lpstr>Philippians 3:20-21</vt:lpstr>
      <vt:lpstr>Slide 22</vt:lpstr>
      <vt:lpstr>Slide 23</vt:lpstr>
      <vt:lpstr>Slide 24</vt:lpstr>
      <vt:lpstr>Slide 25</vt:lpstr>
      <vt:lpstr>Slide 26</vt:lpstr>
      <vt:lpstr>1 John 1:7</vt:lpstr>
      <vt:lpstr>What it means to walk in the light:</vt:lpstr>
      <vt:lpstr>What it means to walk in the light:</vt:lpstr>
      <vt:lpstr>Truth to Take Home</vt:lpstr>
      <vt:lpstr>Challenge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Jarry</dc:creator>
  <cp:lastModifiedBy>Jarry</cp:lastModifiedBy>
  <cp:revision>379</cp:revision>
  <dcterms:created xsi:type="dcterms:W3CDTF">2017-04-26T18:16:57Z</dcterms:created>
  <dcterms:modified xsi:type="dcterms:W3CDTF">2018-07-08T14:34:42Z</dcterms:modified>
</cp:coreProperties>
</file>