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497" r:id="rId3"/>
    <p:sldId id="583" r:id="rId4"/>
    <p:sldId id="574" r:id="rId5"/>
    <p:sldId id="584" r:id="rId6"/>
    <p:sldId id="548" r:id="rId7"/>
    <p:sldId id="484" r:id="rId8"/>
    <p:sldId id="555" r:id="rId9"/>
    <p:sldId id="488" r:id="rId10"/>
    <p:sldId id="538" r:id="rId11"/>
    <p:sldId id="514" r:id="rId12"/>
    <p:sldId id="567" r:id="rId13"/>
    <p:sldId id="566" r:id="rId14"/>
    <p:sldId id="577" r:id="rId15"/>
    <p:sldId id="578" r:id="rId16"/>
    <p:sldId id="561" r:id="rId17"/>
    <p:sldId id="579" r:id="rId18"/>
    <p:sldId id="562" r:id="rId19"/>
    <p:sldId id="580" r:id="rId20"/>
    <p:sldId id="581" r:id="rId21"/>
    <p:sldId id="564" r:id="rId22"/>
    <p:sldId id="573" r:id="rId23"/>
    <p:sldId id="58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6313" autoAdjust="0"/>
  </p:normalViewPr>
  <p:slideViewPr>
    <p:cSldViewPr>
      <p:cViewPr>
        <p:scale>
          <a:sx n="40" d="100"/>
          <a:sy n="40" d="100"/>
        </p:scale>
        <p:origin x="-582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52" y="-6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DE98AF-438C-4236-BB02-33B6367D5CB6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035D7-6D44-4903-A140-86A8F1B06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A2E14A-32E2-4149-B3A1-70C0B90E7A32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9A9A11-58DA-4A5A-8735-0CB3C8434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31EDC-922F-4568-9A20-58A151EA21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ABD9-B1E6-4352-81CD-5DC253B03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0"/>
            <a:ext cx="91440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effectLst/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sz="4900" b="1" dirty="0" smtClean="0">
                <a:solidFill>
                  <a:schemeClr val="bg1"/>
                </a:solidFill>
                <a:effectLst/>
                <a:latin typeface="+mj-lt"/>
              </a:rPr>
              <a:t/>
            </a:r>
            <a:br>
              <a:rPr lang="en-US" sz="4900" b="1" dirty="0" smtClean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3600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600" i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</a:rPr>
              <a:t/>
            </a:r>
            <a:br>
              <a:rPr lang="en-US" sz="3600" i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</a:rPr>
            </a:br>
            <a:r>
              <a:rPr lang="en-US" sz="3100" i="1" dirty="0" smtClean="0">
                <a:solidFill>
                  <a:schemeClr val="bg1"/>
                </a:solidFill>
                <a:latin typeface="+mj-lt"/>
              </a:rPr>
              <a:t>Authentic Christianity; an Exposition of 1 John</a:t>
            </a:r>
            <a:r>
              <a:rPr lang="en-US" sz="49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4900" dirty="0" smtClean="0">
                <a:solidFill>
                  <a:schemeClr val="bg1"/>
                </a:solidFill>
                <a:latin typeface="+mj-lt"/>
              </a:rPr>
            </a:br>
            <a:r>
              <a:rPr lang="en-US" sz="8900" b="1" dirty="0" smtClean="0">
                <a:solidFill>
                  <a:schemeClr val="bg1"/>
                </a:solidFill>
                <a:latin typeface="+mj-lt"/>
              </a:rPr>
              <a:t>FEAR AND LOVE</a:t>
            </a:r>
            <a:r>
              <a:rPr lang="en-US" sz="72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+mj-lt"/>
              </a:rPr>
            </a:br>
            <a:r>
              <a:rPr lang="en-US" sz="67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67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49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4900" dirty="0" smtClean="0">
                <a:solidFill>
                  <a:schemeClr val="bg1"/>
                </a:solidFill>
                <a:latin typeface="+mj-lt"/>
              </a:rPr>
            </a:br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1 John 4:15-21     Pew Bible p. 1209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+mj-lt"/>
              </a:rPr>
            </a:br>
            <a:r>
              <a:rPr lang="en-US" sz="66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6600" dirty="0" smtClean="0">
                <a:solidFill>
                  <a:schemeClr val="bg1"/>
                </a:solidFill>
                <a:latin typeface="+mj-lt"/>
              </a:rPr>
            </a:br>
            <a:r>
              <a:rPr lang="en-US" sz="72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7200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r>
              <a:rPr lang="en-US" sz="4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r>
              <a:rPr lang="en-US" sz="4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4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</a:rPr>
            </a:br>
            <a:r>
              <a:rPr lang="en-US" sz="5400" dirty="0" smtClean="0">
                <a:solidFill>
                  <a:schemeClr val="bg1"/>
                </a:solidFill>
                <a:effectLst/>
                <a:latin typeface="+mj-lt"/>
              </a:rPr>
              <a:t/>
            </a:r>
            <a:br>
              <a:rPr lang="en-US" sz="5400" dirty="0" smtClean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sz="6000" b="1" dirty="0" smtClean="0">
                <a:solidFill>
                  <a:schemeClr val="bg1"/>
                </a:solidFill>
                <a:effectLst/>
                <a:latin typeface="+mj-lt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/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effectLst/>
                <a:latin typeface="+mj-lt"/>
              </a:rPr>
              <a:t/>
            </a:r>
            <a:br>
              <a:rPr lang="en-US" dirty="0" smtClean="0">
                <a:solidFill>
                  <a:schemeClr val="bg1"/>
                </a:solidFill>
                <a:effectLst/>
                <a:latin typeface="+mj-lt"/>
              </a:rPr>
            </a:br>
            <a:endParaRPr lang="en-US" b="1" dirty="0">
              <a:solidFill>
                <a:schemeClr val="bg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But the </a:t>
            </a:r>
            <a:r>
              <a:rPr lang="en-US" sz="3200" b="1" i="1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abides forever;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He has established His throne for judgment,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And He will judge the world in righteousness;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He will execute judgment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for the peoples with equity.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pPr lvl="2" algn="ctr"/>
            <a:r>
              <a:rPr lang="en-US" sz="44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Psalm 9:7-8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lvl="2" algn="ctr"/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Amos 5:18-19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153400" cy="5334000"/>
          </a:xfrm>
        </p:spPr>
        <p:txBody>
          <a:bodyPr>
            <a:no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Alas, you who are longing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for the day of the Lord,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For what purpose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will the day of the Lord be to you?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It will be darkness and not light;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As when a man flees from a lion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And a bear meets him,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Or goes home, leans his hand against the wall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And a snake bites him.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Zephaniah 1:14-15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ESV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The great day of the Lord is near,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    near and hastening fast;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the sound of the day of the Lord is bitter;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    the mighty man cries aloud there.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 day of wrath is that day,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    a day of distress and anguish,</a:t>
            </a:r>
            <a:br>
              <a:rPr lang="en-US" sz="3200" b="1" i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 day of ruin and devastation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…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Matthew 25:31ff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When the Son of Man comes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in his glory, and all the angels with him,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he will sit on his glorious throne.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baseline="30000" dirty="0" smtClean="0">
                <a:solidFill>
                  <a:schemeClr val="bg1"/>
                </a:solidFill>
                <a:latin typeface="+mj-lt"/>
              </a:rPr>
              <a:t> </a:t>
            </a: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All the nations will be gathered before him, and he will separate the people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one from another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as a shepherd separates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the sheep from the goats. </a:t>
            </a:r>
            <a:endParaRPr lang="en-US" b="1" i="1" baseline="30000" dirty="0" smtClean="0">
              <a:solidFill>
                <a:schemeClr val="bg1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He will put the sheep on his right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and the goats on his left.</a:t>
            </a:r>
            <a:r>
              <a:rPr lang="en-US" b="1" i="1" baseline="300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Matthew 25:31ff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baseline="30000" dirty="0" smtClean="0">
                <a:solidFill>
                  <a:schemeClr val="bg1"/>
                </a:solidFill>
                <a:latin typeface="+mj-lt"/>
              </a:rPr>
              <a:t> </a:t>
            </a: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Then the King will say to those on his right, ‘Come, you who are blessed by my Father;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take your inheritance,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the kingdom prepared for you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since the creation of the world…’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Matthew 25:31ff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baseline="30000" dirty="0" smtClean="0">
                <a:solidFill>
                  <a:schemeClr val="bg1"/>
                </a:solidFill>
                <a:latin typeface="+mj-lt"/>
              </a:rPr>
              <a:t> </a:t>
            </a: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…he will say to those on his left,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‘Depart from me, you who are cursed,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into the eternal fire prepared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for the devil and his angels…’</a:t>
            </a:r>
            <a:r>
              <a:rPr lang="en-US" b="1" i="1" baseline="300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They will go away to eternal punishment,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but the righteous to eternal life.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pPr lvl="2" algn="ctr"/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Revelation 20:11-15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5334000"/>
          </a:xfrm>
        </p:spPr>
        <p:txBody>
          <a:bodyPr>
            <a:no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baseline="30000" dirty="0" smtClean="0">
                <a:solidFill>
                  <a:schemeClr val="bg1"/>
                </a:solidFill>
                <a:latin typeface="+mj-lt"/>
              </a:rPr>
              <a:t> 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Then I saw a great white throne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and him who was seated on it.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The earth and the heavens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fled from his presence,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and there was no place for them.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baseline="30000" dirty="0" smtClean="0">
                <a:solidFill>
                  <a:schemeClr val="bg1"/>
                </a:solidFill>
                <a:latin typeface="+mj-lt"/>
              </a:rPr>
              <a:t> 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And I saw the dead, great and small,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standing before the throne,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and books were opened.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 lvl="2" algn="ctr"/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Revelation 20:11-15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334000"/>
          </a:xfrm>
        </p:spPr>
        <p:txBody>
          <a:bodyPr>
            <a:noAutofit/>
          </a:bodyPr>
          <a:lstStyle/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 Another book was opened,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which is the book of life.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The dead were judged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according to what they had done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as recorded in the books.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… Anyone whose name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was not found written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in the book of life </a:t>
            </a:r>
          </a:p>
          <a:p>
            <a:pPr marL="0" lvl="2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was thrown into the lake of fire.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pPr lvl="2" algn="ctr"/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John 3:18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153400" cy="5334000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Whoever believes in him is not condemned, 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but whoever does not believe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stands condemned already 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because they have not believed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in the name of God’s one and only Son.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Fear that Is Cast Out by Love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5334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Fear of judgment and condemnation by God.</a:t>
            </a:r>
          </a:p>
          <a:p>
            <a:pPr marL="514350" lvl="0" indent="-514350">
              <a:spcBef>
                <a:spcPts val="0"/>
              </a:spcBef>
              <a:buAutoNum type="arabicPeriod"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lvl="0" indent="-514350">
              <a:spcBef>
                <a:spcPts val="0"/>
              </a:spcBef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Lack of assurance of salvation</a:t>
            </a:r>
          </a:p>
          <a:p>
            <a:pPr marL="514350" lvl="0" indent="-514350">
              <a:spcBef>
                <a:spcPts val="0"/>
              </a:spcBef>
              <a:buAutoNum type="arabicPeriod"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lvl="0" indent="-514350">
              <a:buNone/>
            </a:pP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+mj-lt"/>
              </a:rPr>
              <a:t>1 John 3:18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NCV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6781800" cy="47244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My children,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we should love people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not only with words and talk,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 but by our actions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and true caring.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Fear that Is Cast Out by Love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Fear that dominates people who claim to know Jesus as Savior and Lord.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Fear that prompts us to act hurtfully toward others.</a:t>
            </a:r>
          </a:p>
          <a:p>
            <a:pPr marL="514350" lvl="0" indent="-514350">
              <a:buAutoNum type="arabicPeriod" startAt="3"/>
            </a:pP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 marL="514350" lvl="0" indent="-514350">
              <a:buNone/>
            </a:pP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Truth to Take with You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267200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There is no fear in love.</a:t>
            </a:r>
            <a:endParaRPr lang="en-US" sz="2400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Challenge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96200" cy="42672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+mj-lt"/>
              </a:rPr>
              <a:t>If you are without Christ, let the knowledge of Judgment Day scare the **** out of you.</a:t>
            </a:r>
          </a:p>
          <a:p>
            <a:pPr lvl="0"/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+mj-lt"/>
              </a:rPr>
              <a:t>Evaluate how much of what you do or don’t do is motivated by fear.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Challenge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267200"/>
          </a:xfrm>
        </p:spPr>
        <p:txBody>
          <a:bodyPr>
            <a:noAutofit/>
          </a:bodyPr>
          <a:lstStyle/>
          <a:p>
            <a:pPr lvl="0">
              <a:spcBef>
                <a:spcPts val="2400"/>
              </a:spcBef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Believe that, for those who are in Christ, there is no fear in love. 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pPr lvl="0">
              <a:spcBef>
                <a:spcPts val="2400"/>
              </a:spcBef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Don’t use fear to manipulate or intimidate others for selfish ends.</a:t>
            </a:r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pPr lvl="0">
              <a:spcBef>
                <a:spcPts val="2400"/>
              </a:spcBef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Allow God’s love to have its perfect effect in your life so that fear no longer rules over you.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ea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18925" cy="52578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667000" y="1752600"/>
            <a:ext cx="16002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5-Point Star 7"/>
          <p:cNvSpPr/>
          <p:nvPr/>
        </p:nvSpPr>
        <p:spPr>
          <a:xfrm>
            <a:off x="4038600" y="3276600"/>
            <a:ext cx="30480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1600200"/>
            <a:ext cx="30480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048000" y="2209800"/>
            <a:ext cx="30480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895600" y="2057400"/>
            <a:ext cx="30480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Prominent Truths in 1 John 4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39200" cy="6400800"/>
          </a:xfrm>
        </p:spPr>
        <p:txBody>
          <a:bodyPr>
            <a:noAutofit/>
          </a:bodyPr>
          <a:lstStyle/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God is love. 1 John 4:7,8,16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God has revealed His love to us through Christ.</a:t>
            </a:r>
            <a:br>
              <a:rPr lang="en-US" sz="32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1 John 4:9,10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Those who are saved believe certain truths about Jesus. 1 John 4:2-3,14-5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Christians love others. 1 John 4:7,11,16,19,21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Loving one another testifies of God to the world. 1 John 4:12,17</a:t>
            </a:r>
          </a:p>
          <a:p>
            <a:pPr lvl="1">
              <a:spcBef>
                <a:spcPts val="400"/>
              </a:spcBef>
              <a:buFont typeface="Arial" pitchFamily="34" charset="0"/>
              <a:buChar char="•"/>
            </a:pP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Truth to Take with You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267200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There is no fear in love.</a:t>
            </a:r>
            <a:endParaRPr lang="en-US" sz="2400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no fea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4914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Deuteronomy 10:20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533400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Fear the Lord your God and serve him.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pPr lvl="2" algn="ctr"/>
            <a:r>
              <a:rPr lang="en-US" sz="4400" b="1" dirty="0">
                <a:solidFill>
                  <a:schemeClr val="bg1"/>
                </a:solidFill>
                <a:latin typeface="+mj-lt"/>
              </a:rPr>
              <a:t>Proverbs 1:7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001000" cy="28194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The fear of the Lord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+mj-lt"/>
              </a:rPr>
              <a:t>is the beginning of knowledge.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j-lt"/>
              </a:rPr>
              <a:t>Fear Cast Out by Love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5334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1. Fear of judgment and condemnation by God.</a:t>
            </a: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7159</TotalTime>
  <Words>412</Words>
  <Application>Microsoft Office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   Authentic Christianity; an Exposition of 1 John FEAR AND LOVE   1 John 4:15-21     Pew Bible p. 1209             </vt:lpstr>
      <vt:lpstr>1 John 3:18  NCV</vt:lpstr>
      <vt:lpstr>Slide 3</vt:lpstr>
      <vt:lpstr>Prominent Truths in 1 John 4</vt:lpstr>
      <vt:lpstr>Truth to Take with You</vt:lpstr>
      <vt:lpstr>Slide 6</vt:lpstr>
      <vt:lpstr>Deuteronomy 10:20</vt:lpstr>
      <vt:lpstr>Proverbs 1:7</vt:lpstr>
      <vt:lpstr>Fear Cast Out by Love </vt:lpstr>
      <vt:lpstr> Psalm 9:7-8</vt:lpstr>
      <vt:lpstr>Amos 5:18-19</vt:lpstr>
      <vt:lpstr>Zephaniah 1:14-15 ESV</vt:lpstr>
      <vt:lpstr>Matthew 25:31ff</vt:lpstr>
      <vt:lpstr>Matthew 25:31ff</vt:lpstr>
      <vt:lpstr>Matthew 25:31ff</vt:lpstr>
      <vt:lpstr>Revelation 20:11-15</vt:lpstr>
      <vt:lpstr>Revelation 20:11-15</vt:lpstr>
      <vt:lpstr>John 3:18</vt:lpstr>
      <vt:lpstr>Fear that Is Cast Out by Love </vt:lpstr>
      <vt:lpstr>Fear that Is Cast Out by Love </vt:lpstr>
      <vt:lpstr>Truth to Take with You</vt:lpstr>
      <vt:lpstr>Challenge</vt:lpstr>
      <vt:lpstr>Challenge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Jarry</dc:creator>
  <cp:lastModifiedBy>Secretary</cp:lastModifiedBy>
  <cp:revision>502</cp:revision>
  <dcterms:created xsi:type="dcterms:W3CDTF">2017-04-26T18:16:57Z</dcterms:created>
  <dcterms:modified xsi:type="dcterms:W3CDTF">2018-09-18T21:01:00Z</dcterms:modified>
</cp:coreProperties>
</file>