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72" r:id="rId11"/>
    <p:sldId id="263" r:id="rId12"/>
    <p:sldId id="266" r:id="rId13"/>
    <p:sldId id="268" r:id="rId14"/>
    <p:sldId id="273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E78F-1EB8-43AF-B0FF-B1648E7357B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93DA-F22F-48A5-8ED7-55C549AB2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LOVE MEANS RESPECT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Exodus 20:7    Pew Bible p. 74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Jeremiah 27:14-15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‘I have not sent them,’ declares the Lord.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‘They are prophesying lies in my name. Therefore,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I will banish you and you will perish,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both you and the prophets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who prophesy to you.’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Exodus 20:7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 algn="ctr">
              <a:spcBef>
                <a:spcPts val="0"/>
              </a:spcBef>
              <a:buNone/>
            </a:pPr>
            <a:r>
              <a:rPr lang="en-US" sz="3600" b="1" i="1" dirty="0" smtClean="0"/>
              <a:t>You </a:t>
            </a:r>
            <a:r>
              <a:rPr lang="en-US" sz="3600" b="1" i="1" dirty="0"/>
              <a:t>shall not misuse </a:t>
            </a:r>
            <a:endParaRPr lang="en-US" sz="3600" b="1" i="1" dirty="0" smtClean="0"/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600" b="1" i="1" dirty="0" smtClean="0"/>
              <a:t>the </a:t>
            </a:r>
            <a:r>
              <a:rPr lang="en-US" sz="3600" b="1" i="1" dirty="0"/>
              <a:t>name of the </a:t>
            </a:r>
            <a:r>
              <a:rPr lang="en-US" sz="3600" b="1" i="1" cap="small" dirty="0"/>
              <a:t>Lord</a:t>
            </a:r>
            <a:r>
              <a:rPr lang="en-US" sz="3600" b="1" i="1" dirty="0"/>
              <a:t> [YHWH] your God, for the </a:t>
            </a:r>
            <a:r>
              <a:rPr lang="en-US" sz="3600" b="1" i="1" cap="small" dirty="0"/>
              <a:t>Lord</a:t>
            </a:r>
            <a:r>
              <a:rPr lang="en-US" sz="3600" b="1" i="1" dirty="0"/>
              <a:t> [YHWH] </a:t>
            </a:r>
            <a:endParaRPr lang="en-US" sz="3600" b="1" i="1" dirty="0" smtClean="0"/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600" b="1" i="1" dirty="0" smtClean="0"/>
              <a:t>will </a:t>
            </a:r>
            <a:r>
              <a:rPr lang="en-US" sz="3600" b="1" i="1" dirty="0"/>
              <a:t>not hold anyone guiltless </a:t>
            </a:r>
            <a:endParaRPr lang="en-US" sz="3600" b="1" i="1" dirty="0" smtClean="0"/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600" b="1" i="1" dirty="0" smtClean="0"/>
              <a:t>who </a:t>
            </a:r>
            <a:r>
              <a:rPr lang="en-US" sz="3600" b="1" i="1" dirty="0"/>
              <a:t>misuses his name</a:t>
            </a:r>
            <a:r>
              <a:rPr lang="en-US" sz="3600" b="1" i="1" dirty="0" smtClean="0"/>
              <a:t>.</a:t>
            </a:r>
            <a:endParaRPr lang="en-US" sz="3600" b="1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96:2-3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848600" cy="4144963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None/>
            </a:pPr>
            <a:r>
              <a:rPr lang="en-US" sz="3200" b="1" i="1" dirty="0" smtClean="0"/>
              <a:t>Sing to the Lord, praise his name;</a:t>
            </a:r>
          </a:p>
          <a:p>
            <a:pPr marL="0" lvl="2" indent="0">
              <a:spcBef>
                <a:spcPts val="0"/>
              </a:spcBef>
              <a:buNone/>
            </a:pPr>
            <a:r>
              <a:rPr lang="en-US" sz="3200" b="1" i="1" dirty="0" smtClean="0"/>
              <a:t>    proclaim his salvation day after day.</a:t>
            </a:r>
          </a:p>
          <a:p>
            <a:pPr marL="0" lvl="2" indent="0">
              <a:spcBef>
                <a:spcPts val="0"/>
              </a:spcBef>
              <a:buNone/>
            </a:pPr>
            <a:r>
              <a:rPr lang="en-US" sz="3200" b="1" i="1" dirty="0" smtClean="0"/>
              <a:t>Declare his glory among the nations,</a:t>
            </a:r>
          </a:p>
          <a:p>
            <a:pPr marL="0" lvl="2" indent="0">
              <a:spcBef>
                <a:spcPts val="0"/>
              </a:spcBef>
              <a:buNone/>
            </a:pPr>
            <a:r>
              <a:rPr lang="en-US" sz="3200" b="1" i="1" dirty="0" smtClean="0"/>
              <a:t>    his marvelous deeds among all peoples.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Exodus 20:7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You shall not misuse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the name of the LORD your God,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for the LORD will not hold anyone guiltless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who misuses his name.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12:36 </a:t>
            </a:r>
            <a:r>
              <a:rPr lang="en-US" sz="2800" b="1" dirty="0" smtClean="0"/>
              <a:t>NASB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lvl="2" indent="0" algn="ctr">
              <a:spcBef>
                <a:spcPts val="0"/>
              </a:spcBef>
              <a:buNone/>
            </a:pPr>
            <a:r>
              <a:rPr lang="en-US" sz="3200" b="1" dirty="0" smtClean="0"/>
              <a:t>Jesus:</a:t>
            </a:r>
          </a:p>
          <a:p>
            <a:pPr marL="0" lvl="2" indent="0" algn="ctr">
              <a:spcBef>
                <a:spcPts val="0"/>
              </a:spcBef>
              <a:buNone/>
            </a:pPr>
            <a:endParaRPr lang="en-US" sz="1400" b="1" dirty="0" smtClean="0"/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But I tell you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that every careless word that people speak,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they shall give an accounting for it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in the day of judgment.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Truth to Take with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b="1" dirty="0" smtClean="0"/>
              <a:t>It </a:t>
            </a:r>
            <a:r>
              <a:rPr lang="en-US" b="1" dirty="0"/>
              <a:t>is right to show great respect for </a:t>
            </a:r>
            <a:r>
              <a:rPr lang="en-US" b="1" dirty="0" smtClean="0"/>
              <a:t>God.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b="1" dirty="0" smtClean="0"/>
              <a:t>It </a:t>
            </a:r>
            <a:r>
              <a:rPr lang="en-US" b="1" dirty="0"/>
              <a:t>is wrong to dishonor God </a:t>
            </a:r>
            <a:endParaRPr lang="en-US" b="1" dirty="0" smtClean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b="1" dirty="0" smtClean="0"/>
              <a:t>in </a:t>
            </a:r>
            <a:r>
              <a:rPr lang="en-US" b="1" dirty="0"/>
              <a:t>anything we say or do.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b="1" dirty="0" smtClean="0"/>
              <a:t>Learn how to show respect to God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b="1" dirty="0" smtClean="0"/>
              <a:t>and to others to whom respect is due.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Truth to Take with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b="1" dirty="0" smtClean="0"/>
              <a:t>It </a:t>
            </a:r>
            <a:r>
              <a:rPr lang="en-US" b="1" dirty="0"/>
              <a:t>is right to show great respect for </a:t>
            </a:r>
            <a:r>
              <a:rPr lang="en-US" b="1" dirty="0" smtClean="0"/>
              <a:t>God.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b="1" dirty="0" smtClean="0"/>
              <a:t>It </a:t>
            </a:r>
            <a:r>
              <a:rPr lang="en-US" b="1" dirty="0"/>
              <a:t>is wrong to dishonor God </a:t>
            </a:r>
            <a:endParaRPr lang="en-US" b="1" dirty="0" smtClean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b="1" dirty="0" smtClean="0"/>
              <a:t>in </a:t>
            </a:r>
            <a:r>
              <a:rPr lang="en-US" b="1" dirty="0"/>
              <a:t>anything we say or do.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Exodus 20:7a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Thou </a:t>
            </a:r>
            <a:r>
              <a:rPr lang="en-US" b="1" i="1" dirty="0" err="1"/>
              <a:t>shalt</a:t>
            </a:r>
            <a:r>
              <a:rPr lang="en-US" b="1" i="1" dirty="0"/>
              <a:t> not take </a:t>
            </a:r>
            <a:endParaRPr lang="en-US" b="1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the </a:t>
            </a:r>
            <a:r>
              <a:rPr lang="en-US" b="1" i="1" dirty="0"/>
              <a:t>name of the </a:t>
            </a:r>
            <a:r>
              <a:rPr lang="en-US" b="1" i="1" cap="small" dirty="0" smtClean="0"/>
              <a:t>Lord</a:t>
            </a:r>
            <a:r>
              <a:rPr lang="en-US" b="1" i="1" dirty="0" smtClean="0"/>
              <a:t> </a:t>
            </a:r>
            <a:r>
              <a:rPr lang="en-US" b="1" i="1" dirty="0"/>
              <a:t>thy God </a:t>
            </a:r>
            <a:endParaRPr lang="en-US" b="1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in vain</a:t>
            </a:r>
            <a:r>
              <a:rPr lang="en-US" b="1" dirty="0" smtClean="0"/>
              <a:t>…  KJV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/>
              <a:t>You shall not take </a:t>
            </a:r>
            <a:endParaRPr lang="en-US" b="1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the </a:t>
            </a:r>
            <a:r>
              <a:rPr lang="en-US" b="1" i="1" dirty="0"/>
              <a:t>name of the </a:t>
            </a:r>
            <a:r>
              <a:rPr lang="en-US" b="1" i="1" cap="small" dirty="0"/>
              <a:t>Lord</a:t>
            </a:r>
            <a:r>
              <a:rPr lang="en-US" b="1" i="1" dirty="0"/>
              <a:t> your God </a:t>
            </a:r>
            <a:endParaRPr lang="en-US" b="1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in </a:t>
            </a:r>
            <a:r>
              <a:rPr lang="en-US" b="1" i="1" dirty="0"/>
              <a:t>vain</a:t>
            </a:r>
            <a:r>
              <a:rPr lang="en-US" b="1" dirty="0" smtClean="0"/>
              <a:t>… NASB</a:t>
            </a:r>
            <a:endParaRPr lang="en-US" b="1" dirty="0"/>
          </a:p>
          <a:p>
            <a:pPr marL="0" lvl="0" indent="0" algn="ctr">
              <a:spcBef>
                <a:spcPts val="0"/>
              </a:spcBef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Exodus 20:7a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You shall not misuse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the name of the Lord your God…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NIV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You shall not make wrongful use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of the name of the Lord your God…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NRSV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Exodus 20:7a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Literally: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You shall not raise up YHWH’s name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for no good.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Stated Positively: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/>
              <a:t>You shall raise up YHWH’s name for good.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Third Commandment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To take the Lord’s name in vain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or misuse the Lord’s name is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to say or do things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that tarnish or damage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the Lord’s reputation.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Specific: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To swear something to be true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using God as your witness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when what you say is false.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General: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Any misuse of God’s name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in a wide variety of situations.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Blasphemy </a:t>
            </a:r>
            <a:r>
              <a:rPr lang="en-US" sz="2400" b="1" dirty="0" smtClean="0"/>
              <a:t>M-W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act of insulting or showing contempt or lack of reverence for </a:t>
            </a:r>
            <a:r>
              <a:rPr lang="en-US" b="1" dirty="0" smtClean="0"/>
              <a:t>God. Matt. </a:t>
            </a:r>
            <a:r>
              <a:rPr lang="en-US" b="1" dirty="0"/>
              <a:t>12:22-32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act of claiming the attributes of a </a:t>
            </a:r>
            <a:r>
              <a:rPr lang="en-US" b="1" dirty="0" smtClean="0"/>
              <a:t>deity. </a:t>
            </a:r>
            <a:r>
              <a:rPr lang="en-US" b="1" dirty="0"/>
              <a:t>John 10:30-33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Jeremiah 27:14-15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Do not listen to the words of the prophets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who say to you,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‘You will not serve the king of Babylon,’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/>
              <a:t>for they are prophesying lies to you.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470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LOVE MEANS RESPECT </vt:lpstr>
      <vt:lpstr>Truth to Take with You</vt:lpstr>
      <vt:lpstr>Exodus 20:7a</vt:lpstr>
      <vt:lpstr>Exodus 20:7a</vt:lpstr>
      <vt:lpstr>Exodus 20:7a</vt:lpstr>
      <vt:lpstr>The Third Commandment</vt:lpstr>
      <vt:lpstr>Biblical Applications</vt:lpstr>
      <vt:lpstr>Blasphemy M-W</vt:lpstr>
      <vt:lpstr>Jeremiah 27:14-15</vt:lpstr>
      <vt:lpstr>Jeremiah 27:14-15</vt:lpstr>
      <vt:lpstr>Exodus 20:7</vt:lpstr>
      <vt:lpstr>Psalm 96:2-3</vt:lpstr>
      <vt:lpstr>Exodus 20:7</vt:lpstr>
      <vt:lpstr>Matthew 12:36 NASB</vt:lpstr>
      <vt:lpstr>Truth to Take with You</vt:lpstr>
      <vt:lpstr>Challenge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MEANS RESPECT</dc:title>
  <dc:creator>Jarry</dc:creator>
  <cp:lastModifiedBy>Secretary</cp:lastModifiedBy>
  <cp:revision>40</cp:revision>
  <dcterms:created xsi:type="dcterms:W3CDTF">2017-10-22T01:30:37Z</dcterms:created>
  <dcterms:modified xsi:type="dcterms:W3CDTF">2017-10-24T17:27:00Z</dcterms:modified>
</cp:coreProperties>
</file>